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306" r:id="rId3"/>
    <p:sldId id="257" r:id="rId4"/>
    <p:sldId id="274" r:id="rId5"/>
    <p:sldId id="263" r:id="rId6"/>
    <p:sldId id="258" r:id="rId7"/>
    <p:sldId id="278" r:id="rId8"/>
    <p:sldId id="312" r:id="rId9"/>
    <p:sldId id="282" r:id="rId10"/>
    <p:sldId id="287" r:id="rId11"/>
    <p:sldId id="283" r:id="rId12"/>
    <p:sldId id="288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12" autoAdjust="0"/>
    <p:restoredTop sz="90244" autoAdjust="0"/>
  </p:normalViewPr>
  <p:slideViewPr>
    <p:cSldViewPr>
      <p:cViewPr varScale="1">
        <p:scale>
          <a:sx n="61" d="100"/>
          <a:sy n="61" d="100"/>
        </p:scale>
        <p:origin x="97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20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30271-2BDE-47BE-9D99-FF400E4DD898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337EB-F787-43CF-A4FE-CF89730A212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8C0CCA07-8899-4BD5-8820-B0D04D2941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52994729-9597-4FD0-9691-1C66239453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A53EF3B7-108F-452C-8430-915F68AF2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64E083-E617-4100-A348-A98508D1A7F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4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565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900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422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984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163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124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126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337EB-F787-43CF-A4FE-CF89730A212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604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5"/>
            <a:ext cx="5308866" cy="1515533"/>
          </a:xfrm>
        </p:spPr>
        <p:txBody>
          <a:bodyPr anchor="b">
            <a:no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9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8" y="5054602"/>
            <a:ext cx="673276" cy="279400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5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8" y="5054602"/>
            <a:ext cx="413483" cy="279400"/>
          </a:xfrm>
        </p:spPr>
        <p:txBody>
          <a:bodyPr/>
          <a:lstStyle/>
          <a:p>
            <a:pPr>
              <a:defRPr/>
            </a:pPr>
            <a:fld id="{C260B22B-8182-4086-9B1D-F755C8053A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6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348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548501-3ED1-46F7-91FE-1291670CB2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159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61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4C3CC-2A33-4B3B-B58F-34D94A8DD0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7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552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7" y="915339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8DEA20-12F9-4340-BF44-BCC48FB0D7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7059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35296-C5B4-4BAA-8BCB-B504F3E4B9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7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564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9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676D1-08BE-495C-A23B-23507EB8AE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7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16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D25ED-5648-4308-978A-885C61DE85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043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3" y="982134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20FF56-97BB-4F9F-AB72-E4CE9F92B4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295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55CBAA-D3AF-4E5E-ADA9-FD18032293C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3995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7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1" y="1032935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7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791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7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6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7195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4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800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2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70" y="905362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4" y="2827870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7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261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70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9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591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7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9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1" y="896895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7" y="2607728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7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4069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3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9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7" y="4470402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70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5389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6" y="2490137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9A7F1-79C8-47FA-AAAF-E1331194458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7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321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5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8" y="906875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8C8015-752C-41BA-B18C-D38BEA3A45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5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37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AF066-77DD-4ED1-A8A2-6991E4754A97}" type="datetimeFigureOut">
              <a:rPr lang="en-GB" smtClean="0"/>
              <a:pPr/>
              <a:t>30/03/2020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56340-1DDA-4C06-AEAA-AC02AC19C4E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7" y="915339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2490137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1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6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2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54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FF34BC-AFC6-DD4A-9631-ED2C982A38C4}"/>
              </a:ext>
            </a:extLst>
          </p:cNvPr>
          <p:cNvSpPr/>
          <p:nvPr/>
        </p:nvSpPr>
        <p:spPr>
          <a:xfrm>
            <a:off x="374821" y="1237788"/>
            <a:ext cx="8317843" cy="521554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Garamond" panose="02020404030301010803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DF5175-3F5D-449E-8D54-D97775B2EB77}"/>
              </a:ext>
            </a:extLst>
          </p:cNvPr>
          <p:cNvSpPr/>
          <p:nvPr/>
        </p:nvSpPr>
        <p:spPr>
          <a:xfrm>
            <a:off x="1084616" y="2628900"/>
            <a:ext cx="6964407" cy="731452"/>
          </a:xfrm>
          <a:prstGeom prst="rect">
            <a:avLst/>
          </a:prstGeom>
          <a:noFill/>
        </p:spPr>
        <p:txBody>
          <a:bodyPr wrap="none" lIns="38576" tIns="19289" rIns="38576" bIns="19289">
            <a:spAutoFit/>
          </a:bodyPr>
          <a:lstStyle/>
          <a:p>
            <a:pPr algn="ctr" defTabSz="342900">
              <a:defRPr/>
            </a:pPr>
            <a:r>
              <a:rPr lang="en-US" sz="4500" b="1" dirty="0">
                <a:ln w="10160">
                  <a:solidFill>
                    <a:prstClr val="black"/>
                  </a:solidFill>
                  <a:prstDash val="solid"/>
                </a:ln>
                <a:solidFill>
                  <a:srgbClr val="D97828">
                    <a:lumMod val="75000"/>
                  </a:srgbClr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Roseburn Primary School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438829-2491-4288-B0F2-BF03E1DA9EE7}"/>
              </a:ext>
            </a:extLst>
          </p:cNvPr>
          <p:cNvSpPr/>
          <p:nvPr/>
        </p:nvSpPr>
        <p:spPr>
          <a:xfrm>
            <a:off x="1582320" y="3360351"/>
            <a:ext cx="5772149" cy="1054617"/>
          </a:xfrm>
          <a:prstGeom prst="rect">
            <a:avLst/>
          </a:prstGeom>
          <a:noFill/>
        </p:spPr>
        <p:txBody>
          <a:bodyPr lIns="38576" tIns="19289" rIns="38576" bIns="19289">
            <a:spAutoFit/>
          </a:bodyPr>
          <a:lstStyle/>
          <a:p>
            <a:pPr algn="ctr" defTabSz="342900">
              <a:defRPr/>
            </a:pPr>
            <a:r>
              <a:rPr lang="en-US" sz="3300" dirty="0">
                <a:ln w="10160">
                  <a:solidFill>
                    <a:prstClr val="black"/>
                  </a:solidFill>
                  <a:prstDash val="solid"/>
                </a:ln>
                <a:solidFill>
                  <a:srgbClr val="D97828">
                    <a:lumMod val="7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MS PGothic" panose="020B0600070205080204" pitchFamily="34" charset="-128"/>
              </a:rPr>
              <a:t>Week One</a:t>
            </a:r>
          </a:p>
          <a:p>
            <a:pPr algn="ctr" defTabSz="342900">
              <a:defRPr/>
            </a:pPr>
            <a:r>
              <a:rPr lang="en-US" sz="3300" dirty="0">
                <a:ln w="10160">
                  <a:solidFill>
                    <a:prstClr val="black"/>
                  </a:solidFill>
                  <a:prstDash val="solid"/>
                </a:ln>
                <a:solidFill>
                  <a:srgbClr val="D97828">
                    <a:lumMod val="7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MS PGothic" panose="020B0600070205080204" pitchFamily="34" charset="-128"/>
              </a:rPr>
              <a:t>Nursery Home Leaning</a:t>
            </a:r>
          </a:p>
        </p:txBody>
      </p:sp>
      <p:pic>
        <p:nvPicPr>
          <p:cNvPr id="1026" name="Picture 2" descr="https://roseburnprimary.files.wordpress.com/2017/03/cropped-website-image.jpg">
            <a:extLst>
              <a:ext uri="{FF2B5EF4-FFF2-40B4-BE49-F238E27FC236}">
                <a16:creationId xmlns:a16="http://schemas.microsoft.com/office/drawing/2014/main" id="{9BBEC2DF-B1DF-4C21-9038-EC69D4339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16" y="488932"/>
            <a:ext cx="7110344" cy="149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AA3D6B-1CB5-EA4D-A30B-EED1F16A6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659" y="488932"/>
            <a:ext cx="930728" cy="10286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D37B71-93F7-894C-8D27-C64576EC09F0}"/>
              </a:ext>
            </a:extLst>
          </p:cNvPr>
          <p:cNvSpPr/>
          <p:nvPr/>
        </p:nvSpPr>
        <p:spPr>
          <a:xfrm>
            <a:off x="4481110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GB" sz="1350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sz="1350" dirty="0">
              <a:solidFill>
                <a:prstClr val="black"/>
              </a:solidFill>
              <a:latin typeface="Garamond" panose="02020404030301010803"/>
            </a:endParaRPr>
          </a:p>
        </p:txBody>
      </p:sp>
    </p:spTree>
    <p:extLst>
      <p:ext uri="{BB962C8B-B14F-4D97-AF65-F5344CB8AC3E}">
        <p14:creationId xmlns:p14="http://schemas.microsoft.com/office/powerpoint/2010/main" val="104266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GB" dirty="0">
                <a:latin typeface="Century Gothic" panose="020B0502020202020204" pitchFamily="34" charset="0"/>
                <a:cs typeface="Calibri Light" panose="020F0302020204030204" pitchFamily="34" charset="0"/>
              </a:rPr>
              <a:t>Week One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08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36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3600" dirty="0">
                <a:latin typeface="Century Gothic" panose="020B0502020202020204" pitchFamily="34" charset="0"/>
              </a:rPr>
              <a:t>We are super proud of all that you have achieved last week. The following are a selection of activities that the nursery boys and girls enjoyed.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5C2258-94C4-1140-A409-17EFA61C1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221" y="396876"/>
            <a:ext cx="938519" cy="10373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E9D7313C-F5C4-4B08-8E84-6FB94D01B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790595"/>
          </a:xfrm>
        </p:spPr>
        <p:txBody>
          <a:bodyPr>
            <a:normAutofit/>
          </a:bodyPr>
          <a:lstStyle/>
          <a:p>
            <a:pPr algn="l"/>
            <a:r>
              <a:rPr lang="en-GB" sz="2800" dirty="0">
                <a:latin typeface="Century Gothic" panose="020B0502020202020204" pitchFamily="34" charset="0"/>
                <a:cs typeface="Calibri Light" panose="020F0302020204030204" pitchFamily="34" charset="0"/>
              </a:rPr>
              <a:t>We were Creative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EF28894-D80E-42D4-94A3-DCD867888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331" y="1556792"/>
            <a:ext cx="2423484" cy="302433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124F09-6B66-BB4E-A388-960AB613B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764" y="5837412"/>
            <a:ext cx="813432" cy="8990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8FC952-1B8F-44FF-9F34-1F63B3396E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75822" y="3248980"/>
            <a:ext cx="3552395" cy="26642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2E1934-9055-48ED-B152-6E2C93A92C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755" y="404664"/>
            <a:ext cx="2430864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11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>
                <a:latin typeface="Century Gothic" panose="020B0502020202020204" pitchFamily="34" charset="0"/>
                <a:cs typeface="Calibri Light" panose="020F0302020204030204" pitchFamily="34" charset="0"/>
              </a:rPr>
              <a:t>We painted rainbows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BEB91B9-AA51-486F-BD10-25C2B829B4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20" y="1772816"/>
            <a:ext cx="3702010" cy="2776169"/>
          </a:xfr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70314C-DE4F-9648-AB4F-448562EF293E}"/>
              </a:ext>
            </a:extLst>
          </p:cNvPr>
          <p:cNvCxnSpPr/>
          <p:nvPr/>
        </p:nvCxnSpPr>
        <p:spPr>
          <a:xfrm>
            <a:off x="539552" y="1405197"/>
            <a:ext cx="42484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BDA2D43-4602-EA49-855C-964EE5CBC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764" y="5837412"/>
            <a:ext cx="813432" cy="899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AB7EED-7D7F-470A-B518-AA6AD13312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32" y="1180680"/>
            <a:ext cx="2971055" cy="39604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D0B56C-B574-4404-8408-870829E29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64024" y="3624375"/>
            <a:ext cx="3048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49817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latin typeface="Century Gothic" panose="020B0502020202020204" pitchFamily="34" charset="0"/>
                <a:cs typeface="Calibri Light" panose="020F0302020204030204" pitchFamily="34" charset="0"/>
              </a:rPr>
              <a:t>We took our activities very seriously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E66306E-E2A9-4D60-BB36-5D8A8B4C0E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8840"/>
            <a:ext cx="2160767" cy="2880320"/>
          </a:xfr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DF56C6-0D5B-6641-83A7-A450107D51A9}"/>
              </a:ext>
            </a:extLst>
          </p:cNvPr>
          <p:cNvCxnSpPr/>
          <p:nvPr/>
        </p:nvCxnSpPr>
        <p:spPr>
          <a:xfrm>
            <a:off x="539552" y="1772816"/>
            <a:ext cx="42484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5BE87BE-F947-904F-A92A-373F0B5D2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764" y="5837412"/>
            <a:ext cx="813432" cy="8990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1F67E8-6BCB-497A-A461-BEE6EE3A00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204864"/>
            <a:ext cx="3148706" cy="41972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6755B-D7FC-45AE-8060-7650301923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484784"/>
            <a:ext cx="2625756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38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18B5C-8C49-4002-9019-6CD5B4BCF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73" y="256585"/>
            <a:ext cx="7165155" cy="796151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latin typeface="Century Gothic" panose="020B0502020202020204" pitchFamily="34" charset="0"/>
              </a:rPr>
              <a:t>We worked together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7AE2347-7549-4337-8644-75CAC8781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3240360" cy="309634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23F5DE-4EE0-424A-A677-953EEC494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764" y="5837412"/>
            <a:ext cx="813432" cy="8990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DF9DE1-7BC9-4B5C-9564-89C68DAE5E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69309" y="3399643"/>
            <a:ext cx="2771137" cy="36939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CEEFDC-A2C3-446A-88BC-FE6CBF429E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359" y="1052736"/>
            <a:ext cx="3500405" cy="262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9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3E6E1-C6B1-4A9C-9D37-32604E2A4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768" y="1199453"/>
            <a:ext cx="7683608" cy="4893844"/>
          </a:xfrm>
        </p:spPr>
        <p:txBody>
          <a:bodyPr>
            <a:noAutofit/>
          </a:bodyPr>
          <a:lstStyle/>
          <a:p>
            <a:pPr algn="l"/>
            <a:endParaRPr lang="en-GB" sz="1350" dirty="0">
              <a:latin typeface="Century Gothic" panose="020B0502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730225-E8C6-45BC-9AC8-6BCFE5BD7FCD}"/>
              </a:ext>
            </a:extLst>
          </p:cNvPr>
          <p:cNvSpPr/>
          <p:nvPr/>
        </p:nvSpPr>
        <p:spPr>
          <a:xfrm>
            <a:off x="920930" y="-43888682"/>
            <a:ext cx="4572000" cy="54938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b="1" dirty="0">
                <a:solidFill>
                  <a:srgbClr val="800000"/>
                </a:solidFill>
              </a:rPr>
              <a:t>First Level</a:t>
            </a:r>
          </a:p>
          <a:p>
            <a:r>
              <a:rPr lang="en-GB" sz="1350" dirty="0">
                <a:solidFill>
                  <a:srgbClr val="800000"/>
                </a:solidFill>
              </a:rPr>
              <a:t>Names of parts of my body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My body belongs to me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My friends/Being a friend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Kindness and Empathy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When friends fall out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Looking after plants and animals</a:t>
            </a:r>
          </a:p>
          <a:p>
            <a:r>
              <a:rPr lang="en-GB" sz="1350" dirty="0">
                <a:solidFill>
                  <a:srgbClr val="800000"/>
                </a:solidFill>
              </a:rPr>
              <a:t>Learning about life cycles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Looking after pets</a:t>
            </a:r>
          </a:p>
          <a:p>
            <a:r>
              <a:rPr lang="en-GB" sz="1350" dirty="0">
                <a:solidFill>
                  <a:srgbClr val="800000"/>
                </a:solidFill>
              </a:rPr>
              <a:t>People who help and look after me</a:t>
            </a:r>
          </a:p>
          <a:p>
            <a:r>
              <a:rPr lang="en-GB" sz="1350" dirty="0">
                <a:solidFill>
                  <a:srgbClr val="800000"/>
                </a:solidFill>
              </a:rPr>
              <a:t>People who are special to me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When I have a question or worry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Professional People</a:t>
            </a:r>
          </a:p>
          <a:p>
            <a:r>
              <a:rPr lang="en-GB" sz="1350" dirty="0">
                <a:solidFill>
                  <a:srgbClr val="800000"/>
                </a:solidFill>
              </a:rPr>
              <a:t>My family/All our families are different</a:t>
            </a:r>
          </a:p>
          <a:p>
            <a:r>
              <a:rPr lang="en-GB" sz="1350" dirty="0">
                <a:solidFill>
                  <a:srgbClr val="800000"/>
                </a:solidFill>
              </a:rPr>
              <a:t>This is how I feel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Feeling safe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Similarity, diversity and respect</a:t>
            </a:r>
          </a:p>
          <a:p>
            <a:r>
              <a:rPr lang="en-GB" sz="1350" dirty="0">
                <a:solidFill>
                  <a:srgbClr val="800000"/>
                </a:solidFill>
              </a:rPr>
              <a:t>I am unique: My self portrait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We are similar and different 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Boys and Girls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Disability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Heterosexual/LGB </a:t>
            </a:r>
          </a:p>
          <a:p>
            <a:r>
              <a:rPr lang="en-GB" sz="1350" dirty="0">
                <a:solidFill>
                  <a:srgbClr val="800000"/>
                </a:solidFill>
              </a:rPr>
              <a:t>Keeping clean</a:t>
            </a:r>
          </a:p>
          <a:p>
            <a:r>
              <a:rPr lang="en-GB" sz="1350" dirty="0">
                <a:solidFill>
                  <a:srgbClr val="800000"/>
                </a:solidFill>
              </a:rPr>
              <a:t>Safe and happy online</a:t>
            </a:r>
          </a:p>
          <a:p>
            <a:r>
              <a:rPr lang="en-GB" sz="1350" dirty="0">
                <a:solidFill>
                  <a:srgbClr val="800000"/>
                </a:solidFill>
              </a:rPr>
              <a:t>How human life begins, pregnancy and birth</a:t>
            </a:r>
          </a:p>
          <a:p>
            <a:r>
              <a:rPr lang="en-GB" sz="1350" dirty="0">
                <a:solidFill>
                  <a:srgbClr val="800000"/>
                </a:solidFill>
              </a:rPr>
              <a:t>How human life begins, pregnancy and birth What babies need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1D39F1A-9FCE-41D4-BCA8-8509C6066776}"/>
              </a:ext>
            </a:extLst>
          </p:cNvPr>
          <p:cNvSpPr txBox="1">
            <a:spLocks/>
          </p:cNvSpPr>
          <p:nvPr/>
        </p:nvSpPr>
        <p:spPr>
          <a:xfrm>
            <a:off x="374820" y="3764467"/>
            <a:ext cx="3272554" cy="5715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1200" dirty="0"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B9E4AB-979C-A34A-91AD-D4923667F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338" y="5682175"/>
            <a:ext cx="930728" cy="102869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6224FC5-351A-C148-9920-EED7A10AB82E}"/>
              </a:ext>
            </a:extLst>
          </p:cNvPr>
          <p:cNvSpPr txBox="1">
            <a:spLocks/>
          </p:cNvSpPr>
          <p:nvPr/>
        </p:nvSpPr>
        <p:spPr>
          <a:xfrm>
            <a:off x="272767" y="133323"/>
            <a:ext cx="778720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>
                <a:latin typeface="Century Gothic" panose="020B0502020202020204" pitchFamily="34" charset="0"/>
                <a:cs typeface="Calibri Light" panose="020F0302020204030204" pitchFamily="34" charset="0"/>
              </a:rPr>
              <a:t>Jigsaws and building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4DC17-042E-4204-BD68-86CA5A1A5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48" y="1199451"/>
            <a:ext cx="3116248" cy="41539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D2CE4-37A8-4EBF-A13C-2915AB7351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037151"/>
            <a:ext cx="3237490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08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42992" cy="1066130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Century Gothic" panose="020B0502020202020204" pitchFamily="34" charset="0"/>
                <a:cs typeface="Calibri Light" panose="020F0302020204030204" pitchFamily="34" charset="0"/>
              </a:rPr>
              <a:t>We enjoyed the fresh air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5AC5C87-638F-4B09-97B4-0E4DF9459C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4" y="1340768"/>
            <a:ext cx="2172271" cy="386087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75B975-76B5-FA4A-B3FE-3CBFDB5B1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764" y="5837412"/>
            <a:ext cx="813432" cy="899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E41902-0729-4C06-929E-306DDDE6F0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4346" y="1194500"/>
            <a:ext cx="4205084" cy="23653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0A29CD-1D06-4BB1-AE53-8F04B851A1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801" y="2924944"/>
            <a:ext cx="352449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87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2888"/>
            <a:ext cx="5842992" cy="1066130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Century Gothic" panose="020B0502020202020204" pitchFamily="34" charset="0"/>
                <a:cs typeface="Calibri Light" panose="020F0302020204030204" pitchFamily="34" charset="0"/>
              </a:rPr>
              <a:t>We cooked and baked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56102FE-253A-43CC-AADE-B065A62F8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26205"/>
            <a:ext cx="3930963" cy="5241925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5EBF2E-27DC-9240-B7EF-42D6BC06F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396" y="5718602"/>
            <a:ext cx="813432" cy="899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533E4E-7788-4856-9551-CA67FA789E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82" y="520177"/>
            <a:ext cx="3760800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39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42992" cy="706090"/>
          </a:xfrm>
        </p:spPr>
        <p:txBody>
          <a:bodyPr>
            <a:noAutofit/>
          </a:bodyPr>
          <a:lstStyle/>
          <a:p>
            <a:pPr algn="l"/>
            <a:r>
              <a:rPr lang="en-GB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We read our books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61C755B-C808-46E5-BB0E-223EA0186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5701" y="1673972"/>
            <a:ext cx="4393826" cy="329536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5C59F2-F2A7-6F40-9FFF-B7090D663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392" y="5787784"/>
            <a:ext cx="813432" cy="899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D1CF74-DC8F-4AFE-9B9B-C508EB297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09724" y="730329"/>
            <a:ext cx="3577966" cy="2683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4E65B3-1F71-4FE3-BDBC-C39AA65030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35163" y="2814165"/>
            <a:ext cx="4614046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79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51564" cy="1498178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latin typeface="Century Gothic" panose="020B0502020202020204" pitchFamily="34" charset="0"/>
                <a:cs typeface="Calibri Light" panose="020F0302020204030204" pitchFamily="34" charset="0"/>
              </a:rPr>
              <a:t>We learnt all about Social Distancing?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05B8F0-9CE8-4731-BBEC-194AC4030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57338"/>
            <a:ext cx="6048672" cy="452596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786191-BB0C-134B-92CE-CB84AFC4A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764" y="5837412"/>
            <a:ext cx="813432" cy="89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97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884983"/>
          </a:xfrm>
        </p:spPr>
        <p:txBody>
          <a:bodyPr>
            <a:normAutofit/>
          </a:bodyPr>
          <a:lstStyle/>
          <a:p>
            <a:pPr algn="l"/>
            <a:r>
              <a:rPr lang="en-GB" sz="2800" dirty="0">
                <a:latin typeface="Century Gothic" panose="020B0502020202020204" pitchFamily="34" charset="0"/>
                <a:cs typeface="Calibri Light" panose="020F0302020204030204" pitchFamily="34" charset="0"/>
              </a:rPr>
              <a:t>And we had fun, so thank you for sharing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28EB885-45A6-44FB-A693-8D9E92B436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9621"/>
            <a:ext cx="2645766" cy="352812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B2FC93-0666-1C4B-A940-2BDA1DC53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764" y="5837412"/>
            <a:ext cx="813432" cy="899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C31539-6004-4E30-8C2E-B6B0770AA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697" y="2533721"/>
            <a:ext cx="3635005" cy="36350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D2DE71-7ECA-41AB-B11E-203AD65B38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694" y="1159621"/>
            <a:ext cx="2066231" cy="275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3720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222</Words>
  <Application>Microsoft Office PowerPoint</Application>
  <PresentationFormat>On-screen Show (4:3)</PresentationFormat>
  <Paragraphs>56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MS PGothic</vt:lpstr>
      <vt:lpstr>Arial</vt:lpstr>
      <vt:lpstr>Calibri</vt:lpstr>
      <vt:lpstr>Calibri Light</vt:lpstr>
      <vt:lpstr>Century Gothic</vt:lpstr>
      <vt:lpstr>Garamond</vt:lpstr>
      <vt:lpstr>Times</vt:lpstr>
      <vt:lpstr>Times New Roman</vt:lpstr>
      <vt:lpstr>Office Theme</vt:lpstr>
      <vt:lpstr>Organic</vt:lpstr>
      <vt:lpstr>PowerPoint Presentation</vt:lpstr>
      <vt:lpstr>Week One</vt:lpstr>
      <vt:lpstr>We were Creative</vt:lpstr>
      <vt:lpstr>We painted rainbows</vt:lpstr>
      <vt:lpstr>We took our activities very seriously</vt:lpstr>
      <vt:lpstr>We worked together</vt:lpstr>
      <vt:lpstr>PowerPoint Presentation</vt:lpstr>
      <vt:lpstr>We enjoyed the fresh air</vt:lpstr>
      <vt:lpstr>We cooked and baked</vt:lpstr>
      <vt:lpstr>We read our books</vt:lpstr>
      <vt:lpstr>We learnt all about Social Distancing?</vt:lpstr>
      <vt:lpstr>And we had fun, so thank you for sharing</vt:lpstr>
    </vt:vector>
  </TitlesOfParts>
  <Company>NHS Lothian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Relationships, Sexual Health and Parenthood (RSHP) Education</dc:title>
  <dc:creator>Yvonne Kerr</dc:creator>
  <cp:lastModifiedBy>Julie Simpson</cp:lastModifiedBy>
  <cp:revision>70</cp:revision>
  <dcterms:created xsi:type="dcterms:W3CDTF">2019-07-03T20:37:23Z</dcterms:created>
  <dcterms:modified xsi:type="dcterms:W3CDTF">2020-03-30T09:32:44Z</dcterms:modified>
</cp:coreProperties>
</file>